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Economica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094A4B6-2962-4CA7-AF10-3D88852D9325}">
  <a:tblStyle styleId="{7094A4B6-2962-4CA7-AF10-3D88852D932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Economica-bold.fntdata"/><Relationship Id="rId12" Type="http://schemas.openxmlformats.org/officeDocument/2006/relationships/font" Target="fonts/Economic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Economica-boldItalic.fntdata"/><Relationship Id="rId14" Type="http://schemas.openxmlformats.org/officeDocument/2006/relationships/font" Target="fonts/Economica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e556876af2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e556876af2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556876af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556876af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556876af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556876af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556876af2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556876af2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PROEX-PROAMB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10817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BR" sz="2400"/>
              <a:t>Distribuição dos itens de custeio (pesquisa entre docentes e estudantes)</a:t>
            </a:r>
            <a:endParaRPr sz="2400"/>
          </a:p>
        </p:txBody>
      </p:sp>
      <p:pic>
        <p:nvPicPr>
          <p:cNvPr descr="Gráfico de respostas do Formulários Google. Título da pergunta: Atividades. Número de respostas: 24 respostas." id="69" name="Google Shape;69;p14" title="Atividad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200" y="1021200"/>
            <a:ext cx="7684152" cy="365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Itens solicitados</a:t>
            </a:r>
            <a:endParaRPr sz="2400"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CC0000"/>
                </a:solidFill>
              </a:rPr>
              <a:t>75%</a:t>
            </a:r>
            <a:r>
              <a:rPr lang="pt-BR" sz="1400"/>
              <a:t> </a:t>
            </a:r>
            <a:r>
              <a:rPr lang="pt-BR" sz="1400"/>
              <a:t>h) participação de professores, pesquisadores e alunos em atividades científico acadêmicas no país e exterior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/>
              <a:t>	Pedidos de docentes e estudantes para congressos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CC0000"/>
                </a:solidFill>
              </a:rPr>
              <a:t>62,5%</a:t>
            </a:r>
            <a:r>
              <a:rPr lang="pt-BR" sz="1400"/>
              <a:t> e) produção, revisão, tradução, editoração, confecção e publicação de conteúdos científicos-acadêmicos e de divulgação das atividades desenvolvidas no âmbito do PPG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/>
              <a:t>	Pagamento de taxa de publicação, tradução e revisão de artigos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CC0000"/>
                </a:solidFill>
              </a:rPr>
              <a:t>58,3%</a:t>
            </a:r>
            <a:r>
              <a:rPr lang="pt-BR" sz="1400"/>
              <a:t> a) manutenção de equipamentos, 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CC0000"/>
                </a:solidFill>
              </a:rPr>
              <a:t>58,3%</a:t>
            </a:r>
            <a:r>
              <a:rPr lang="pt-BR" sz="1400"/>
              <a:t> b) manutenção e funcionamento de laboratórios de ensino e pesquisa,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400"/>
              <a:t>	Contrato de manutenção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1400"/>
              <a:t>	Compra de reagentes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Eventos PROAMB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t-BR"/>
              <a:t>Simpósio Ambiental 2024: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2 convidados externos R$5.000,00 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Coffee Break R$ 2.200,00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2.	Curso de estatística básica e avançada com o prof. Fabiano UFSJ (campus Ouro Branco)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		2 finais de semana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		transporte, hospedagem e alimentação Fabiano R$ 2.000,00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		Coffee Break R$ 500,00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7"/>
          <p:cNvGraphicFramePr/>
          <p:nvPr/>
        </p:nvGraphicFramePr>
        <p:xfrm>
          <a:off x="0" y="152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{7094A4B6-2962-4CA7-AF10-3D88852D9325}</a:tableStyleId>
              </a:tblPr>
              <a:tblGrid>
                <a:gridCol w="7753350"/>
                <a:gridCol w="695325"/>
                <a:gridCol w="695325"/>
              </a:tblGrid>
              <a:tr h="466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100"/>
                        <a:t>Rubrica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100"/>
                        <a:t>Valor estimado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100"/>
                        <a:t>Saldo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a) manutenção de equipamentos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15.000,00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59.918,00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b) manutenção e funcionamento de laboratórios de ensino e pesquisa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5.000,00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44.918,00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c) serviços e taxas relacionadas à importação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39.918,00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d) participação em cursos e treinamentos em técnicas de laboratório e utilização de equipamentos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39.918,00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e) produção, revisão, tradução, editoração, confecção e publicação de conteúdos científicos-acadêmicos e de divulgação das atividades desenvolvidas no âmbito do PPG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10.000,00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39.918,00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f) manutenção de acervo de periódicos, desde que não contemplados no Portal Periódicos da CAPES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g) apoio à realização de eventos científicos-acadêmicos no país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5.000,00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29.918,00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h) participação de professores, pesquisadores e alunos em atividades científico acadêmicas no país e exterior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20.000,00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24.918,00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i) participação de convidados externos em atividades científico acadêmicas no país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2.000,00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4.918,00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j) participação de professores, pesquisadores e alunos em atividades de intercâmbio e parcerias entre PPGs e instituições formalmente associados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k) participação de alunos em cursos ou disciplinas em outro PPG, desde que estejam relacionados às suas dissertações e teses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l) aquisição e manutenção de tecnologias em informática e da informação caracterizadas como custeio, conforme disposto no artigo 6º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2.918,00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Reserva (para uso da coordenação-reuniões de área e afins)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2.918,00</a:t>
                      </a:r>
                      <a:endParaRPr sz="1100"/>
                    </a:p>
                  </a:txBody>
                  <a:tcPr marT="19050" marB="19050" marR="28575" marL="28575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/>
                        <a:t>0,00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86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